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59" r:id="rId3"/>
    <p:sldId id="272" r:id="rId4"/>
    <p:sldId id="260" r:id="rId5"/>
    <p:sldId id="263" r:id="rId6"/>
    <p:sldId id="266" r:id="rId7"/>
    <p:sldId id="264" r:id="rId8"/>
    <p:sldId id="265" r:id="rId9"/>
    <p:sldId id="267" r:id="rId10"/>
    <p:sldId id="268" r:id="rId11"/>
    <p:sldId id="269" r:id="rId12"/>
    <p:sldId id="270" r:id="rId13"/>
    <p:sldId id="273" r:id="rId14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00FFCC"/>
    <a:srgbClr val="ED3337"/>
    <a:srgbClr val="4065AD"/>
    <a:srgbClr val="F3F5F9"/>
    <a:srgbClr val="30B454"/>
    <a:srgbClr val="FFC9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D8EB65E-301C-46D8-8BE2-C14B751B7D26}" v="3" dt="2023-03-23T01:15:01.86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66" d="100"/>
          <a:sy n="66" d="100"/>
        </p:scale>
        <p:origin x="1330" y="37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B810F4B-FD8E-0C19-524A-4873BBD3D4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BF8DB2F-4AEF-7A59-555F-CB89330FC9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6089340-2BAA-1EE9-12CE-DF3787F3EB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C885A-E3FC-4989-99C8-D7C7E1F5F5DA}" type="datetimeFigureOut">
              <a:rPr lang="pt-BR" smtClean="0"/>
              <a:t>22/03/2023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4E2B92F-8FA6-049B-84C7-E7D54032A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6805680-2D10-39D2-B655-1E30553798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AF62B-B05D-439B-80C1-1AE93F9236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29733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3F9BDE0-50BE-4079-8B5E-6A8203EA59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3442962-B2D8-9943-67F0-D6044C8C21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1C9D586-A9A3-A2A7-59C5-A2F33AA824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C885A-E3FC-4989-99C8-D7C7E1F5F5DA}" type="datetimeFigureOut">
              <a:rPr lang="pt-BR" smtClean="0"/>
              <a:t>22/03/2023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812A25F-BAA2-5FD7-33CC-F4B4794252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4ABDCD1-C07F-F5DD-E8BA-B58ED3F5DA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AF62B-B05D-439B-80C1-1AE93F9236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1829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1DC141E-E01C-E802-EEEA-AC3CC274384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C92A5AFE-57B1-B4B9-70DA-854A9B35981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7D27ADA-9CFB-9F6D-8899-C42C4760BA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C885A-E3FC-4989-99C8-D7C7E1F5F5DA}" type="datetimeFigureOut">
              <a:rPr lang="pt-BR" smtClean="0"/>
              <a:t>22/03/2023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E32B360-0F4D-C0D9-21A4-22079FC47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CD70548-17D3-A9B9-2543-DFE4F0B69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AF62B-B05D-439B-80C1-1AE93F9236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72010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89950FF-1B41-8636-D30D-954164B02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A302AE4-8B43-5A0F-AC7C-A4C1A9A271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3003B92-4531-DEFD-4345-2F93C141A5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C885A-E3FC-4989-99C8-D7C7E1F5F5DA}" type="datetimeFigureOut">
              <a:rPr lang="pt-BR" smtClean="0"/>
              <a:t>22/03/2023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ECCBEFD-2B19-BA25-D366-A698A002BA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DA5FECA-094B-69A8-40B9-289D3E7CF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AF62B-B05D-439B-80C1-1AE93F9236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93273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32CFD6-98C3-7A51-2DAB-01E6CAED9D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8ACA500-5892-29B8-CFCD-646C8A92B2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26C74CE-AFFC-A324-DE14-4596E3AFCF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C885A-E3FC-4989-99C8-D7C7E1F5F5DA}" type="datetimeFigureOut">
              <a:rPr lang="pt-BR" smtClean="0"/>
              <a:t>22/03/2023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700A326-778E-DC12-27A7-270D0B8CF0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ABC0BE8-E8C4-DB2B-760B-5362D010F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AF62B-B05D-439B-80C1-1AE93F9236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32632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C334CC-3C21-A6B5-9980-87E0F7C86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A8EE24C-0C6F-9345-B274-955C0879EC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F1181CF3-9104-707B-B312-C29BD46130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869502A-62CF-3B1E-8616-3C6B3A0256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C885A-E3FC-4989-99C8-D7C7E1F5F5DA}" type="datetimeFigureOut">
              <a:rPr lang="pt-BR" smtClean="0"/>
              <a:t>22/03/2023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6B03A9C-AB80-4B05-43D0-387E1F4C2A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DCDE284-3349-03AC-6EB3-B949320631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AF62B-B05D-439B-80C1-1AE93F9236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29196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174AABC-7AB0-4916-581D-18C9771FC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122E836-278A-1436-A9DE-A350E84406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39B8B915-0C4C-EFD1-1D7A-4CCC0C71EF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22B3E3F9-5285-8B5C-DE4A-1E7C14EE5E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BA466857-A258-AE28-0A93-27E0F1F1452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FA92558E-053C-BE35-0330-EAC9A555EF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C885A-E3FC-4989-99C8-D7C7E1F5F5DA}" type="datetimeFigureOut">
              <a:rPr lang="pt-BR" smtClean="0"/>
              <a:t>22/03/2023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DEC54FBE-F700-D2D3-E0A9-1E0DAB2B7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46927504-92FD-36E0-F738-EA829E21F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AF62B-B05D-439B-80C1-1AE93F9236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86005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6344030-287D-9622-0053-380B223C1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E7FB851D-C97F-4A71-A89E-5B04C3036B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C885A-E3FC-4989-99C8-D7C7E1F5F5DA}" type="datetimeFigureOut">
              <a:rPr lang="pt-BR" smtClean="0"/>
              <a:t>22/03/2023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9B38E132-6DA6-26CE-BAFC-E2F7FB1613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F5590FEB-1A65-E1C6-4639-F795282AE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AF62B-B05D-439B-80C1-1AE93F9236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60786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C1A3EB05-1EFB-23B1-3143-779E1AE3C0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C885A-E3FC-4989-99C8-D7C7E1F5F5DA}" type="datetimeFigureOut">
              <a:rPr lang="pt-BR" smtClean="0"/>
              <a:t>22/03/2023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A7EC2838-84E7-17C3-0044-D0E497A3BC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2679291E-3180-EE6D-80B5-664A16DC2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AF62B-B05D-439B-80C1-1AE93F9236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23532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EC9089-2957-09CA-7422-B7C5C71EC0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7B62E90-565F-1AD9-7A16-E285F3B9C7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ED06EB1D-C656-0AAA-F75A-3343A72E2D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DC78F5D-66FD-CBFB-620E-887985AB28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C885A-E3FC-4989-99C8-D7C7E1F5F5DA}" type="datetimeFigureOut">
              <a:rPr lang="pt-BR" smtClean="0"/>
              <a:t>22/03/2023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9143489-EDEF-9425-B3AF-DDA7EBFD6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B487FD3E-BB8B-2902-9606-6254B0BF9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AF62B-B05D-439B-80C1-1AE93F9236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0257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1879B83-E7C0-0E0C-DAF3-DD2B8F173C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05395462-8687-00B7-AD33-53AB0D8E1A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3E91D588-02DF-4B13-7452-C73F2C77BF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1EED03C0-A288-9FE8-E188-A6E3973EF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C885A-E3FC-4989-99C8-D7C7E1F5F5DA}" type="datetimeFigureOut">
              <a:rPr lang="pt-BR" smtClean="0"/>
              <a:t>22/03/2023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8EEA516-1A79-4356-5EC3-90EDA7DF85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0FC626C-A546-614D-5FF5-5F554889B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AF62B-B05D-439B-80C1-1AE93F9236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59424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284B01F1-459E-EDAE-1481-C1BA82F8A9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C8418199-FB82-D9B4-6FCC-B74477DD95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8EB15BA-4B3D-B8DE-98C9-E2D59AF1DC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5C885A-E3FC-4989-99C8-D7C7E1F5F5DA}" type="datetimeFigureOut">
              <a:rPr lang="pt-BR" smtClean="0"/>
              <a:t>22/03/2023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AC89DFD-1C8A-6421-E35C-54652BF82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51A3EF6-69C4-FA64-B81F-40989EE58E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AF62B-B05D-439B-80C1-1AE93F9236E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00330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nva.com/" TargetMode="External"/><Relationship Id="rId2" Type="http://schemas.openxmlformats.org/officeDocument/2006/relationships/hyperlink" Target="https://www.freebibleimages.org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9.png"/><Relationship Id="rId3" Type="http://schemas.microsoft.com/office/2007/relationships/hdphoto" Target="../media/hdphoto1.wdp"/><Relationship Id="rId7" Type="http://schemas.microsoft.com/office/2007/relationships/hdphoto" Target="../media/hdphoto2.wdp"/><Relationship Id="rId12" Type="http://schemas.microsoft.com/office/2007/relationships/hdphoto" Target="../media/hdphoto4.wdp"/><Relationship Id="rId17" Type="http://schemas.openxmlformats.org/officeDocument/2006/relationships/image" Target="../media/image12.jpeg"/><Relationship Id="rId2" Type="http://schemas.openxmlformats.org/officeDocument/2006/relationships/image" Target="../media/image2.png"/><Relationship Id="rId16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8.png"/><Relationship Id="rId5" Type="http://schemas.openxmlformats.org/officeDocument/2006/relationships/image" Target="../media/image4.jpeg"/><Relationship Id="rId15" Type="http://schemas.openxmlformats.org/officeDocument/2006/relationships/image" Target="../media/image10.png"/><Relationship Id="rId10" Type="http://schemas.microsoft.com/office/2007/relationships/hdphoto" Target="../media/hdphoto3.wdp"/><Relationship Id="rId4" Type="http://schemas.openxmlformats.org/officeDocument/2006/relationships/image" Target="../media/image3.png"/><Relationship Id="rId9" Type="http://schemas.openxmlformats.org/officeDocument/2006/relationships/image" Target="../media/image7.png"/><Relationship Id="rId14" Type="http://schemas.microsoft.com/office/2007/relationships/hdphoto" Target="../media/hdphoto5.wdp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803CC1F-4C0F-E253-7867-F9EDA353BB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785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364CB51-0271-AFFE-1380-F39DF78C2D8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551" r="12527" b="15057"/>
          <a:stretch/>
        </p:blipFill>
        <p:spPr>
          <a:xfrm>
            <a:off x="810228" y="-1"/>
            <a:ext cx="10753920" cy="6858001"/>
          </a:xfrm>
          <a:prstGeom prst="rect">
            <a:avLst/>
          </a:prstGeom>
        </p:spPr>
      </p:pic>
      <p:sp>
        <p:nvSpPr>
          <p:cNvPr id="8" name="Triângulo isósceles 7">
            <a:extLst>
              <a:ext uri="{FF2B5EF4-FFF2-40B4-BE49-F238E27FC236}">
                <a16:creationId xmlns:a16="http://schemas.microsoft.com/office/drawing/2014/main" id="{6AF22FDF-32D2-2908-6C81-DAC87C47F273}"/>
              </a:ext>
            </a:extLst>
          </p:cNvPr>
          <p:cNvSpPr/>
          <p:nvPr/>
        </p:nvSpPr>
        <p:spPr>
          <a:xfrm rot="220484">
            <a:off x="281011" y="2367801"/>
            <a:ext cx="1073526" cy="4560549"/>
          </a:xfrm>
          <a:prstGeom prst="triangle">
            <a:avLst/>
          </a:prstGeom>
          <a:solidFill>
            <a:srgbClr val="FFC9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Triângulo Retângulo 5">
            <a:extLst>
              <a:ext uri="{FF2B5EF4-FFF2-40B4-BE49-F238E27FC236}">
                <a16:creationId xmlns:a16="http://schemas.microsoft.com/office/drawing/2014/main" id="{4C68C22B-9C84-884D-8D98-61C628B42FF7}"/>
              </a:ext>
            </a:extLst>
          </p:cNvPr>
          <p:cNvSpPr/>
          <p:nvPr/>
        </p:nvSpPr>
        <p:spPr>
          <a:xfrm rot="10800000" flipH="1">
            <a:off x="0" y="-1"/>
            <a:ext cx="1620456" cy="7847635"/>
          </a:xfrm>
          <a:prstGeom prst="rtTriangle">
            <a:avLst/>
          </a:prstGeom>
          <a:solidFill>
            <a:srgbClr val="ED33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Triângulo isósceles 10">
            <a:extLst>
              <a:ext uri="{FF2B5EF4-FFF2-40B4-BE49-F238E27FC236}">
                <a16:creationId xmlns:a16="http://schemas.microsoft.com/office/drawing/2014/main" id="{A51B48B9-538B-1736-74F5-EEEB5F19D366}"/>
              </a:ext>
            </a:extLst>
          </p:cNvPr>
          <p:cNvSpPr/>
          <p:nvPr/>
        </p:nvSpPr>
        <p:spPr>
          <a:xfrm rot="11086949">
            <a:off x="10891425" y="-234574"/>
            <a:ext cx="1073526" cy="4560549"/>
          </a:xfrm>
          <a:prstGeom prst="triangle">
            <a:avLst/>
          </a:prstGeom>
          <a:solidFill>
            <a:srgbClr val="4065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Triângulo Retângulo 9">
            <a:extLst>
              <a:ext uri="{FF2B5EF4-FFF2-40B4-BE49-F238E27FC236}">
                <a16:creationId xmlns:a16="http://schemas.microsoft.com/office/drawing/2014/main" id="{7334E7EA-9987-AD7D-3737-A478D5502AB5}"/>
              </a:ext>
            </a:extLst>
          </p:cNvPr>
          <p:cNvSpPr/>
          <p:nvPr/>
        </p:nvSpPr>
        <p:spPr>
          <a:xfrm flipH="1">
            <a:off x="10567465" y="-899464"/>
            <a:ext cx="1620456" cy="7847635"/>
          </a:xfrm>
          <a:prstGeom prst="rtTriangle">
            <a:avLst/>
          </a:prstGeom>
          <a:solidFill>
            <a:srgbClr val="30B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E11F84A8-1973-E6A4-B528-91115F3264A0}"/>
              </a:ext>
            </a:extLst>
          </p:cNvPr>
          <p:cNvSpPr txBox="1"/>
          <p:nvPr/>
        </p:nvSpPr>
        <p:spPr>
          <a:xfrm>
            <a:off x="0" y="6627168"/>
            <a:ext cx="12153196" cy="230832"/>
          </a:xfrm>
          <a:prstGeom prst="rect">
            <a:avLst/>
          </a:prstGeom>
          <a:solidFill>
            <a:schemeClr val="bg1">
              <a:alpha val="26000"/>
            </a:schemeClr>
          </a:solidFill>
        </p:spPr>
        <p:txBody>
          <a:bodyPr wrap="square">
            <a:spAutoFit/>
          </a:bodyPr>
          <a:lstStyle/>
          <a:p>
            <a:pPr algn="ctr">
              <a:tabLst>
                <a:tab pos="2700020" algn="ctr"/>
                <a:tab pos="5400040" algn="r"/>
              </a:tabLst>
            </a:pPr>
            <a:r>
              <a:rPr lang="pt-BR" sz="9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Devocionais de Páscoa - 2023 Editora Cultura Cristã e Secretaria Nacional do Trabalho da Infância da IPB</a:t>
            </a:r>
            <a:endParaRPr lang="pt-BR" sz="11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5575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riângulo isósceles 7">
            <a:extLst>
              <a:ext uri="{FF2B5EF4-FFF2-40B4-BE49-F238E27FC236}">
                <a16:creationId xmlns:a16="http://schemas.microsoft.com/office/drawing/2014/main" id="{6AF22FDF-32D2-2908-6C81-DAC87C47F273}"/>
              </a:ext>
            </a:extLst>
          </p:cNvPr>
          <p:cNvSpPr/>
          <p:nvPr/>
        </p:nvSpPr>
        <p:spPr>
          <a:xfrm rot="220484">
            <a:off x="281011" y="2367801"/>
            <a:ext cx="1073526" cy="4560549"/>
          </a:xfrm>
          <a:prstGeom prst="triangle">
            <a:avLst/>
          </a:prstGeom>
          <a:solidFill>
            <a:srgbClr val="FFC9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Triângulo Retângulo 5">
            <a:extLst>
              <a:ext uri="{FF2B5EF4-FFF2-40B4-BE49-F238E27FC236}">
                <a16:creationId xmlns:a16="http://schemas.microsoft.com/office/drawing/2014/main" id="{4C68C22B-9C84-884D-8D98-61C628B42FF7}"/>
              </a:ext>
            </a:extLst>
          </p:cNvPr>
          <p:cNvSpPr/>
          <p:nvPr/>
        </p:nvSpPr>
        <p:spPr>
          <a:xfrm rot="10800000" flipH="1">
            <a:off x="0" y="-1"/>
            <a:ext cx="1620456" cy="7847635"/>
          </a:xfrm>
          <a:prstGeom prst="rtTriangle">
            <a:avLst/>
          </a:prstGeom>
          <a:solidFill>
            <a:srgbClr val="ED33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Triângulo isósceles 10">
            <a:extLst>
              <a:ext uri="{FF2B5EF4-FFF2-40B4-BE49-F238E27FC236}">
                <a16:creationId xmlns:a16="http://schemas.microsoft.com/office/drawing/2014/main" id="{A51B48B9-538B-1736-74F5-EEEB5F19D366}"/>
              </a:ext>
            </a:extLst>
          </p:cNvPr>
          <p:cNvSpPr/>
          <p:nvPr/>
        </p:nvSpPr>
        <p:spPr>
          <a:xfrm rot="11086949">
            <a:off x="10891425" y="-234574"/>
            <a:ext cx="1073526" cy="4560549"/>
          </a:xfrm>
          <a:prstGeom prst="triangle">
            <a:avLst/>
          </a:prstGeom>
          <a:solidFill>
            <a:srgbClr val="4065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Triângulo Retângulo 9">
            <a:extLst>
              <a:ext uri="{FF2B5EF4-FFF2-40B4-BE49-F238E27FC236}">
                <a16:creationId xmlns:a16="http://schemas.microsoft.com/office/drawing/2014/main" id="{7334E7EA-9987-AD7D-3737-A478D5502AB5}"/>
              </a:ext>
            </a:extLst>
          </p:cNvPr>
          <p:cNvSpPr/>
          <p:nvPr/>
        </p:nvSpPr>
        <p:spPr>
          <a:xfrm flipH="1">
            <a:off x="10567465" y="-899464"/>
            <a:ext cx="1620456" cy="7847635"/>
          </a:xfrm>
          <a:prstGeom prst="rtTriangle">
            <a:avLst/>
          </a:prstGeom>
          <a:solidFill>
            <a:srgbClr val="30B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E11F84A8-1973-E6A4-B528-91115F3264A0}"/>
              </a:ext>
            </a:extLst>
          </p:cNvPr>
          <p:cNvSpPr txBox="1"/>
          <p:nvPr/>
        </p:nvSpPr>
        <p:spPr>
          <a:xfrm>
            <a:off x="2634949" y="6627168"/>
            <a:ext cx="661493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tabLst>
                <a:tab pos="2700020" algn="ctr"/>
                <a:tab pos="5400040" algn="r"/>
              </a:tabLst>
            </a:pPr>
            <a:r>
              <a:rPr lang="pt-BR" sz="900" dirty="0">
                <a:solidFill>
                  <a:schemeClr val="bg2">
                    <a:lumMod val="75000"/>
                  </a:schemeClr>
                </a:solidFill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Devocionais de Páscoa - 2023 Editora Cultura Cristã e Secretaria Nacional do Trabalho da Infância da IPB</a:t>
            </a:r>
            <a:endParaRPr lang="pt-BR" sz="1100" dirty="0">
              <a:solidFill>
                <a:schemeClr val="bg2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Imagem 1" descr="Ícone&#10;&#10;Descrição gerada automaticamente">
            <a:extLst>
              <a:ext uri="{FF2B5EF4-FFF2-40B4-BE49-F238E27FC236}">
                <a16:creationId xmlns:a16="http://schemas.microsoft.com/office/drawing/2014/main" id="{A1D063BD-A9A1-BFDB-E50A-318D9DDAF9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9485" y="1695856"/>
            <a:ext cx="3713029" cy="3699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200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riângulo isósceles 7">
            <a:extLst>
              <a:ext uri="{FF2B5EF4-FFF2-40B4-BE49-F238E27FC236}">
                <a16:creationId xmlns:a16="http://schemas.microsoft.com/office/drawing/2014/main" id="{6AF22FDF-32D2-2908-6C81-DAC87C47F273}"/>
              </a:ext>
            </a:extLst>
          </p:cNvPr>
          <p:cNvSpPr/>
          <p:nvPr/>
        </p:nvSpPr>
        <p:spPr>
          <a:xfrm rot="220484">
            <a:off x="281011" y="2367801"/>
            <a:ext cx="1073526" cy="4560549"/>
          </a:xfrm>
          <a:prstGeom prst="triangle">
            <a:avLst/>
          </a:prstGeom>
          <a:solidFill>
            <a:srgbClr val="FFC9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Triângulo Retângulo 5">
            <a:extLst>
              <a:ext uri="{FF2B5EF4-FFF2-40B4-BE49-F238E27FC236}">
                <a16:creationId xmlns:a16="http://schemas.microsoft.com/office/drawing/2014/main" id="{4C68C22B-9C84-884D-8D98-61C628B42FF7}"/>
              </a:ext>
            </a:extLst>
          </p:cNvPr>
          <p:cNvSpPr/>
          <p:nvPr/>
        </p:nvSpPr>
        <p:spPr>
          <a:xfrm rot="10800000" flipH="1">
            <a:off x="0" y="-1"/>
            <a:ext cx="1620456" cy="7847635"/>
          </a:xfrm>
          <a:prstGeom prst="rtTriangle">
            <a:avLst/>
          </a:prstGeom>
          <a:solidFill>
            <a:srgbClr val="ED33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Triângulo isósceles 10">
            <a:extLst>
              <a:ext uri="{FF2B5EF4-FFF2-40B4-BE49-F238E27FC236}">
                <a16:creationId xmlns:a16="http://schemas.microsoft.com/office/drawing/2014/main" id="{A51B48B9-538B-1736-74F5-EEEB5F19D366}"/>
              </a:ext>
            </a:extLst>
          </p:cNvPr>
          <p:cNvSpPr/>
          <p:nvPr/>
        </p:nvSpPr>
        <p:spPr>
          <a:xfrm rot="11086949">
            <a:off x="10891425" y="-234574"/>
            <a:ext cx="1073526" cy="4560549"/>
          </a:xfrm>
          <a:prstGeom prst="triangle">
            <a:avLst/>
          </a:prstGeom>
          <a:solidFill>
            <a:srgbClr val="4065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Triângulo Retângulo 9">
            <a:extLst>
              <a:ext uri="{FF2B5EF4-FFF2-40B4-BE49-F238E27FC236}">
                <a16:creationId xmlns:a16="http://schemas.microsoft.com/office/drawing/2014/main" id="{7334E7EA-9987-AD7D-3737-A478D5502AB5}"/>
              </a:ext>
            </a:extLst>
          </p:cNvPr>
          <p:cNvSpPr/>
          <p:nvPr/>
        </p:nvSpPr>
        <p:spPr>
          <a:xfrm flipH="1">
            <a:off x="10567465" y="-899464"/>
            <a:ext cx="1620456" cy="7847635"/>
          </a:xfrm>
          <a:prstGeom prst="rtTriangle">
            <a:avLst/>
          </a:prstGeom>
          <a:solidFill>
            <a:srgbClr val="30B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E11F84A8-1973-E6A4-B528-91115F3264A0}"/>
              </a:ext>
            </a:extLst>
          </p:cNvPr>
          <p:cNvSpPr txBox="1"/>
          <p:nvPr/>
        </p:nvSpPr>
        <p:spPr>
          <a:xfrm>
            <a:off x="2634949" y="6627168"/>
            <a:ext cx="661493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tabLst>
                <a:tab pos="2700020" algn="ctr"/>
                <a:tab pos="5400040" algn="r"/>
              </a:tabLst>
            </a:pPr>
            <a:r>
              <a:rPr lang="pt-BR" sz="900" dirty="0">
                <a:solidFill>
                  <a:schemeClr val="bg2">
                    <a:lumMod val="75000"/>
                  </a:schemeClr>
                </a:solidFill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Devocionais de Páscoa - 2023 Editora Cultura Cristã e Secretaria Nacional do Trabalho da Infância da IPB</a:t>
            </a:r>
            <a:endParaRPr lang="pt-BR" sz="1100" dirty="0">
              <a:solidFill>
                <a:schemeClr val="bg2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Imagem 2" descr="Uma imagem contendo Ícone&#10;&#10;Descrição gerada automaticamente">
            <a:extLst>
              <a:ext uri="{FF2B5EF4-FFF2-40B4-BE49-F238E27FC236}">
                <a16:creationId xmlns:a16="http://schemas.microsoft.com/office/drawing/2014/main" id="{2221E81C-8288-E10E-0BF9-50D12CF442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062" y="1599727"/>
            <a:ext cx="3695876" cy="3658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79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riângulo isósceles 7">
            <a:extLst>
              <a:ext uri="{FF2B5EF4-FFF2-40B4-BE49-F238E27FC236}">
                <a16:creationId xmlns:a16="http://schemas.microsoft.com/office/drawing/2014/main" id="{6AF22FDF-32D2-2908-6C81-DAC87C47F273}"/>
              </a:ext>
            </a:extLst>
          </p:cNvPr>
          <p:cNvSpPr/>
          <p:nvPr/>
        </p:nvSpPr>
        <p:spPr>
          <a:xfrm rot="220484">
            <a:off x="281011" y="2367801"/>
            <a:ext cx="1073526" cy="4560549"/>
          </a:xfrm>
          <a:prstGeom prst="triangle">
            <a:avLst/>
          </a:prstGeom>
          <a:solidFill>
            <a:srgbClr val="FFC9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Triângulo Retângulo 5">
            <a:extLst>
              <a:ext uri="{FF2B5EF4-FFF2-40B4-BE49-F238E27FC236}">
                <a16:creationId xmlns:a16="http://schemas.microsoft.com/office/drawing/2014/main" id="{4C68C22B-9C84-884D-8D98-61C628B42FF7}"/>
              </a:ext>
            </a:extLst>
          </p:cNvPr>
          <p:cNvSpPr/>
          <p:nvPr/>
        </p:nvSpPr>
        <p:spPr>
          <a:xfrm rot="10800000" flipH="1">
            <a:off x="0" y="-1"/>
            <a:ext cx="1620456" cy="7847635"/>
          </a:xfrm>
          <a:prstGeom prst="rtTriangle">
            <a:avLst/>
          </a:prstGeom>
          <a:solidFill>
            <a:srgbClr val="ED33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Triângulo isósceles 10">
            <a:extLst>
              <a:ext uri="{FF2B5EF4-FFF2-40B4-BE49-F238E27FC236}">
                <a16:creationId xmlns:a16="http://schemas.microsoft.com/office/drawing/2014/main" id="{A51B48B9-538B-1736-74F5-EEEB5F19D366}"/>
              </a:ext>
            </a:extLst>
          </p:cNvPr>
          <p:cNvSpPr/>
          <p:nvPr/>
        </p:nvSpPr>
        <p:spPr>
          <a:xfrm rot="11086949">
            <a:off x="10891425" y="-234574"/>
            <a:ext cx="1073526" cy="4560549"/>
          </a:xfrm>
          <a:prstGeom prst="triangle">
            <a:avLst/>
          </a:prstGeom>
          <a:solidFill>
            <a:srgbClr val="4065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Triângulo Retângulo 9">
            <a:extLst>
              <a:ext uri="{FF2B5EF4-FFF2-40B4-BE49-F238E27FC236}">
                <a16:creationId xmlns:a16="http://schemas.microsoft.com/office/drawing/2014/main" id="{7334E7EA-9987-AD7D-3737-A478D5502AB5}"/>
              </a:ext>
            </a:extLst>
          </p:cNvPr>
          <p:cNvSpPr/>
          <p:nvPr/>
        </p:nvSpPr>
        <p:spPr>
          <a:xfrm flipH="1">
            <a:off x="10567465" y="-899464"/>
            <a:ext cx="1620456" cy="7847635"/>
          </a:xfrm>
          <a:prstGeom prst="rtTriangle">
            <a:avLst/>
          </a:prstGeom>
          <a:solidFill>
            <a:srgbClr val="30B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E11F84A8-1973-E6A4-B528-91115F3264A0}"/>
              </a:ext>
            </a:extLst>
          </p:cNvPr>
          <p:cNvSpPr txBox="1"/>
          <p:nvPr/>
        </p:nvSpPr>
        <p:spPr>
          <a:xfrm>
            <a:off x="2634949" y="6627168"/>
            <a:ext cx="661493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tabLst>
                <a:tab pos="2700020" algn="ctr"/>
                <a:tab pos="5400040" algn="r"/>
              </a:tabLst>
            </a:pPr>
            <a:r>
              <a:rPr lang="pt-BR" sz="900" dirty="0">
                <a:solidFill>
                  <a:schemeClr val="bg2">
                    <a:lumMod val="75000"/>
                  </a:schemeClr>
                </a:solidFill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Devocionais de Páscoa - 2023 Editora Cultura Cristã e Secretaria Nacional do Trabalho da Infância da IPB</a:t>
            </a:r>
            <a:endParaRPr lang="pt-BR" sz="1100" dirty="0">
              <a:solidFill>
                <a:schemeClr val="bg2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0AE78E12-F212-7E0A-CC02-EE79033D70AF}"/>
              </a:ext>
            </a:extLst>
          </p:cNvPr>
          <p:cNvSpPr txBox="1"/>
          <p:nvPr/>
        </p:nvSpPr>
        <p:spPr>
          <a:xfrm>
            <a:off x="3309174" y="4930815"/>
            <a:ext cx="526648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latin typeface="Abadi" panose="020B0604020104020204" pitchFamily="34" charset="0"/>
              </a:rPr>
              <a:t>Imagens das cenas bíblicas</a:t>
            </a:r>
          </a:p>
          <a:p>
            <a:pPr algn="ctr"/>
            <a:r>
              <a:rPr lang="pt-BR" dirty="0">
                <a:latin typeface="Abadi" panose="020B0604020104020204" pitchFamily="34" charset="0"/>
                <a:hlinkClick r:id="rId2"/>
              </a:rPr>
              <a:t>https://www.freebibleimages.org/</a:t>
            </a:r>
            <a:r>
              <a:rPr lang="pt-BR" dirty="0">
                <a:latin typeface="Abadi" panose="020B0604020104020204" pitchFamily="34" charset="0"/>
              </a:rPr>
              <a:t> </a:t>
            </a:r>
          </a:p>
          <a:p>
            <a:pPr algn="ctr"/>
            <a:endParaRPr lang="pt-BR" dirty="0">
              <a:latin typeface="Abadi" panose="020B0604020104020204" pitchFamily="34" charset="0"/>
            </a:endParaRPr>
          </a:p>
          <a:p>
            <a:pPr algn="ctr"/>
            <a:r>
              <a:rPr lang="pt-BR" dirty="0">
                <a:latin typeface="Abadi" panose="020B0604020104020204" pitchFamily="34" charset="0"/>
              </a:rPr>
              <a:t>Ícones feitos a partir de imagens </a:t>
            </a:r>
          </a:p>
          <a:p>
            <a:pPr algn="ctr"/>
            <a:r>
              <a:rPr lang="pt-BR" dirty="0">
                <a:latin typeface="Abadi" panose="020B0604020104020204" pitchFamily="34" charset="0"/>
                <a:hlinkClick r:id="rId3"/>
              </a:rPr>
              <a:t>https://www.canva.com</a:t>
            </a:r>
            <a:endParaRPr lang="pt-BR" dirty="0">
              <a:latin typeface="Abadi" panose="020B06040201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8795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Agrupar 48">
            <a:extLst>
              <a:ext uri="{FF2B5EF4-FFF2-40B4-BE49-F238E27FC236}">
                <a16:creationId xmlns:a16="http://schemas.microsoft.com/office/drawing/2014/main" id="{BDC03CF9-48FC-E15D-1228-2136FB6EDD25}"/>
              </a:ext>
            </a:extLst>
          </p:cNvPr>
          <p:cNvGrpSpPr/>
          <p:nvPr/>
        </p:nvGrpSpPr>
        <p:grpSpPr>
          <a:xfrm>
            <a:off x="0" y="-1"/>
            <a:ext cx="1620456" cy="7847635"/>
            <a:chOff x="0" y="-1"/>
            <a:chExt cx="1620456" cy="7847635"/>
          </a:xfrm>
        </p:grpSpPr>
        <p:sp>
          <p:nvSpPr>
            <p:cNvPr id="8" name="Triângulo isósceles 7">
              <a:extLst>
                <a:ext uri="{FF2B5EF4-FFF2-40B4-BE49-F238E27FC236}">
                  <a16:creationId xmlns:a16="http://schemas.microsoft.com/office/drawing/2014/main" id="{6AF22FDF-32D2-2908-6C81-DAC87C47F273}"/>
                </a:ext>
              </a:extLst>
            </p:cNvPr>
            <p:cNvSpPr/>
            <p:nvPr/>
          </p:nvSpPr>
          <p:spPr>
            <a:xfrm rot="220484">
              <a:off x="281011" y="2367801"/>
              <a:ext cx="1073526" cy="4560549"/>
            </a:xfrm>
            <a:prstGeom prst="triangle">
              <a:avLst/>
            </a:prstGeom>
            <a:solidFill>
              <a:srgbClr val="FFC9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" name="Triângulo Retângulo 5">
              <a:extLst>
                <a:ext uri="{FF2B5EF4-FFF2-40B4-BE49-F238E27FC236}">
                  <a16:creationId xmlns:a16="http://schemas.microsoft.com/office/drawing/2014/main" id="{4C68C22B-9C84-884D-8D98-61C628B42FF7}"/>
                </a:ext>
              </a:extLst>
            </p:cNvPr>
            <p:cNvSpPr/>
            <p:nvPr/>
          </p:nvSpPr>
          <p:spPr>
            <a:xfrm rot="10800000" flipH="1">
              <a:off x="0" y="-1"/>
              <a:ext cx="1620456" cy="7847635"/>
            </a:xfrm>
            <a:prstGeom prst="rtTriangle">
              <a:avLst/>
            </a:prstGeom>
            <a:solidFill>
              <a:srgbClr val="ED33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50" name="Agrupar 49">
            <a:extLst>
              <a:ext uri="{FF2B5EF4-FFF2-40B4-BE49-F238E27FC236}">
                <a16:creationId xmlns:a16="http://schemas.microsoft.com/office/drawing/2014/main" id="{1F384BA6-6D95-2AE4-AC80-C07AC482801C}"/>
              </a:ext>
            </a:extLst>
          </p:cNvPr>
          <p:cNvGrpSpPr/>
          <p:nvPr/>
        </p:nvGrpSpPr>
        <p:grpSpPr>
          <a:xfrm>
            <a:off x="10567465" y="-899464"/>
            <a:ext cx="1620456" cy="7847635"/>
            <a:chOff x="10567465" y="-899464"/>
            <a:chExt cx="1620456" cy="7847635"/>
          </a:xfrm>
        </p:grpSpPr>
        <p:sp>
          <p:nvSpPr>
            <p:cNvPr id="11" name="Triângulo isósceles 10">
              <a:extLst>
                <a:ext uri="{FF2B5EF4-FFF2-40B4-BE49-F238E27FC236}">
                  <a16:creationId xmlns:a16="http://schemas.microsoft.com/office/drawing/2014/main" id="{A51B48B9-538B-1736-74F5-EEEB5F19D366}"/>
                </a:ext>
              </a:extLst>
            </p:cNvPr>
            <p:cNvSpPr/>
            <p:nvPr/>
          </p:nvSpPr>
          <p:spPr>
            <a:xfrm rot="11086949">
              <a:off x="10891425" y="-234574"/>
              <a:ext cx="1073526" cy="4560549"/>
            </a:xfrm>
            <a:prstGeom prst="triangle">
              <a:avLst/>
            </a:prstGeom>
            <a:solidFill>
              <a:srgbClr val="4065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0" name="Triângulo Retângulo 9">
              <a:extLst>
                <a:ext uri="{FF2B5EF4-FFF2-40B4-BE49-F238E27FC236}">
                  <a16:creationId xmlns:a16="http://schemas.microsoft.com/office/drawing/2014/main" id="{7334E7EA-9987-AD7D-3737-A478D5502AB5}"/>
                </a:ext>
              </a:extLst>
            </p:cNvPr>
            <p:cNvSpPr/>
            <p:nvPr/>
          </p:nvSpPr>
          <p:spPr>
            <a:xfrm flipH="1">
              <a:off x="10567465" y="-899464"/>
              <a:ext cx="1620456" cy="7847635"/>
            </a:xfrm>
            <a:prstGeom prst="rtTriangle">
              <a:avLst/>
            </a:prstGeom>
            <a:solidFill>
              <a:srgbClr val="30B4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E11F84A8-1973-E6A4-B528-91115F3264A0}"/>
              </a:ext>
            </a:extLst>
          </p:cNvPr>
          <p:cNvSpPr txBox="1"/>
          <p:nvPr/>
        </p:nvSpPr>
        <p:spPr>
          <a:xfrm>
            <a:off x="2634949" y="6627168"/>
            <a:ext cx="661493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tabLst>
                <a:tab pos="2700020" algn="ctr"/>
                <a:tab pos="5400040" algn="r"/>
              </a:tabLst>
            </a:pPr>
            <a:r>
              <a:rPr lang="pt-BR" sz="900" dirty="0">
                <a:solidFill>
                  <a:schemeClr val="bg2">
                    <a:lumMod val="75000"/>
                  </a:schemeClr>
                </a:solidFill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Devocionais de Páscoa - 2023 Editora Cultura Cristã e Secretaria Nacional do Trabalho da Infância da IPB</a:t>
            </a:r>
            <a:endParaRPr lang="pt-BR" sz="1100" dirty="0">
              <a:solidFill>
                <a:schemeClr val="bg2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5" name="Agrupar 24">
            <a:extLst>
              <a:ext uri="{FF2B5EF4-FFF2-40B4-BE49-F238E27FC236}">
                <a16:creationId xmlns:a16="http://schemas.microsoft.com/office/drawing/2014/main" id="{DEB3FFDB-102F-C862-06DF-0EA9418B500D}"/>
              </a:ext>
            </a:extLst>
          </p:cNvPr>
          <p:cNvGrpSpPr/>
          <p:nvPr/>
        </p:nvGrpSpPr>
        <p:grpSpPr>
          <a:xfrm>
            <a:off x="6357394" y="2930202"/>
            <a:ext cx="1957021" cy="1883758"/>
            <a:chOff x="2106090" y="2757181"/>
            <a:chExt cx="1747287" cy="1747287"/>
          </a:xfrm>
        </p:grpSpPr>
        <p:sp>
          <p:nvSpPr>
            <p:cNvPr id="14" name="Fluxograma: Conector 13">
              <a:extLst>
                <a:ext uri="{FF2B5EF4-FFF2-40B4-BE49-F238E27FC236}">
                  <a16:creationId xmlns:a16="http://schemas.microsoft.com/office/drawing/2014/main" id="{05C2CF8A-2A2E-ED54-1D25-C1BFDCE405A9}"/>
                </a:ext>
              </a:extLst>
            </p:cNvPr>
            <p:cNvSpPr/>
            <p:nvPr/>
          </p:nvSpPr>
          <p:spPr>
            <a:xfrm>
              <a:off x="2106090" y="2757181"/>
              <a:ext cx="1747287" cy="1747287"/>
            </a:xfrm>
            <a:prstGeom prst="flowChartConnector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19" name="Imagem 18">
              <a:extLst>
                <a:ext uri="{FF2B5EF4-FFF2-40B4-BE49-F238E27FC236}">
                  <a16:creationId xmlns:a16="http://schemas.microsoft.com/office/drawing/2014/main" id="{4E5C1A7D-B8C7-0972-A8BA-8E237FD9841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8072" b="89238" l="5655" r="94643">
                          <a14:foregroundMark x1="8929" y1="52915" x2="8929" y2="52915"/>
                          <a14:foregroundMark x1="5952" y1="60987" x2="5952" y2="60987"/>
                          <a14:foregroundMark x1="69048" y1="8072" x2="69048" y2="8072"/>
                          <a14:foregroundMark x1="94643" y1="75336" x2="94643" y2="75336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261169" y="3191471"/>
              <a:ext cx="1437130" cy="953809"/>
            </a:xfrm>
            <a:prstGeom prst="rect">
              <a:avLst/>
            </a:prstGeom>
          </p:spPr>
        </p:pic>
      </p:grpSp>
      <p:pic>
        <p:nvPicPr>
          <p:cNvPr id="2" name="Imagem 1" descr="Uma imagem contendo Forma&#10;&#10;Descrição gerada automaticamente">
            <a:extLst>
              <a:ext uri="{FF2B5EF4-FFF2-40B4-BE49-F238E27FC236}">
                <a16:creationId xmlns:a16="http://schemas.microsoft.com/office/drawing/2014/main" id="{F3523D2A-06FA-69A5-9FA4-139BCDBAAC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1346" y="84855"/>
            <a:ext cx="1745517" cy="1747287"/>
          </a:xfrm>
          <a:prstGeom prst="rect">
            <a:avLst/>
          </a:prstGeom>
        </p:spPr>
      </p:pic>
      <p:pic>
        <p:nvPicPr>
          <p:cNvPr id="5" name="Imagem 4" descr="Logotipo, Ícone&#10;&#10;Descrição gerada automaticamente">
            <a:extLst>
              <a:ext uri="{FF2B5EF4-FFF2-40B4-BE49-F238E27FC236}">
                <a16:creationId xmlns:a16="http://schemas.microsoft.com/office/drawing/2014/main" id="{EE3A3602-7AFD-CA91-A1A2-F60B093FDF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8511" y="4700018"/>
            <a:ext cx="1838381" cy="1799315"/>
          </a:xfrm>
          <a:prstGeom prst="rect">
            <a:avLst/>
          </a:prstGeom>
        </p:spPr>
      </p:pic>
      <p:grpSp>
        <p:nvGrpSpPr>
          <p:cNvPr id="27" name="Agrupar 26">
            <a:extLst>
              <a:ext uri="{FF2B5EF4-FFF2-40B4-BE49-F238E27FC236}">
                <a16:creationId xmlns:a16="http://schemas.microsoft.com/office/drawing/2014/main" id="{BBB92731-DF64-10AD-083E-894D84C95A26}"/>
              </a:ext>
            </a:extLst>
          </p:cNvPr>
          <p:cNvGrpSpPr/>
          <p:nvPr/>
        </p:nvGrpSpPr>
        <p:grpSpPr>
          <a:xfrm>
            <a:off x="2037078" y="590799"/>
            <a:ext cx="1747287" cy="1747287"/>
            <a:chOff x="4447562" y="2687847"/>
            <a:chExt cx="1747287" cy="1747287"/>
          </a:xfrm>
        </p:grpSpPr>
        <p:sp>
          <p:nvSpPr>
            <p:cNvPr id="24" name="Fluxograma: Conector 23">
              <a:extLst>
                <a:ext uri="{FF2B5EF4-FFF2-40B4-BE49-F238E27FC236}">
                  <a16:creationId xmlns:a16="http://schemas.microsoft.com/office/drawing/2014/main" id="{D12C4963-CC51-1CD8-C043-B76F3984B2D7}"/>
                </a:ext>
              </a:extLst>
            </p:cNvPr>
            <p:cNvSpPr/>
            <p:nvPr/>
          </p:nvSpPr>
          <p:spPr>
            <a:xfrm>
              <a:off x="4447562" y="2687847"/>
              <a:ext cx="1747287" cy="1747287"/>
            </a:xfrm>
            <a:prstGeom prst="flowChartConnector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18" name="Imagem 17">
              <a:extLst>
                <a:ext uri="{FF2B5EF4-FFF2-40B4-BE49-F238E27FC236}">
                  <a16:creationId xmlns:a16="http://schemas.microsoft.com/office/drawing/2014/main" id="{0E52766B-48FD-869C-22F0-BB48E9118B2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9211" b="89474" l="9494" r="93671">
                          <a14:foregroundMark x1="90506" y1="53289" x2="90506" y2="53289"/>
                          <a14:foregroundMark x1="93671" y1="53289" x2="93671" y2="5328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489353" y="2881642"/>
              <a:ext cx="1508043" cy="1450775"/>
            </a:xfrm>
            <a:prstGeom prst="rect">
              <a:avLst/>
            </a:prstGeom>
          </p:spPr>
        </p:pic>
      </p:grpSp>
      <p:pic>
        <p:nvPicPr>
          <p:cNvPr id="33" name="Imagem 32">
            <a:extLst>
              <a:ext uri="{FF2B5EF4-FFF2-40B4-BE49-F238E27FC236}">
                <a16:creationId xmlns:a16="http://schemas.microsoft.com/office/drawing/2014/main" id="{FB96611D-B0FF-18E0-1D34-354E097AF9C7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47398" t="35949" r="31836" b="25562"/>
          <a:stretch/>
        </p:blipFill>
        <p:spPr>
          <a:xfrm rot="20188070">
            <a:off x="8669359" y="2473206"/>
            <a:ext cx="1922670" cy="2004523"/>
          </a:xfrm>
          <a:prstGeom prst="rect">
            <a:avLst/>
          </a:prstGeom>
        </p:spPr>
      </p:pic>
      <p:grpSp>
        <p:nvGrpSpPr>
          <p:cNvPr id="38" name="Agrupar 37">
            <a:extLst>
              <a:ext uri="{FF2B5EF4-FFF2-40B4-BE49-F238E27FC236}">
                <a16:creationId xmlns:a16="http://schemas.microsoft.com/office/drawing/2014/main" id="{ADD0BC4E-9D5A-4EA8-EF54-C2210A31C0CA}"/>
              </a:ext>
            </a:extLst>
          </p:cNvPr>
          <p:cNvGrpSpPr/>
          <p:nvPr/>
        </p:nvGrpSpPr>
        <p:grpSpPr>
          <a:xfrm>
            <a:off x="6657453" y="861465"/>
            <a:ext cx="1747287" cy="1747287"/>
            <a:chOff x="6194406" y="2452176"/>
            <a:chExt cx="1747287" cy="1747287"/>
          </a:xfrm>
        </p:grpSpPr>
        <p:sp>
          <p:nvSpPr>
            <p:cNvPr id="28" name="Fluxograma: Conector 27">
              <a:extLst>
                <a:ext uri="{FF2B5EF4-FFF2-40B4-BE49-F238E27FC236}">
                  <a16:creationId xmlns:a16="http://schemas.microsoft.com/office/drawing/2014/main" id="{6C7329EE-F6E7-BF11-8701-73B7FA461501}"/>
                </a:ext>
              </a:extLst>
            </p:cNvPr>
            <p:cNvSpPr/>
            <p:nvPr/>
          </p:nvSpPr>
          <p:spPr>
            <a:xfrm>
              <a:off x="6194406" y="2452176"/>
              <a:ext cx="1747287" cy="1747287"/>
            </a:xfrm>
            <a:prstGeom prst="flowChartConnector">
              <a:avLst/>
            </a:prstGeom>
            <a:solidFill>
              <a:srgbClr val="00FF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1036" name="Picture 12" descr="Conversar, Desenho, Tênis png transparente grátis">
              <a:extLst>
                <a:ext uri="{FF2B5EF4-FFF2-40B4-BE49-F238E27FC236}">
                  <a16:creationId xmlns:a16="http://schemas.microsoft.com/office/drawing/2014/main" id="{3D5A5276-B8D3-820B-E7E2-60C941447B7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2381" b="90000" l="5000" r="94222">
                          <a14:foregroundMark x1="34556" y1="20595" x2="42667" y2="37738"/>
                          <a14:foregroundMark x1="10889" y1="48095" x2="10222" y2="52024"/>
                          <a14:foregroundMark x1="5111" y1="73571" x2="5111" y2="73571"/>
                          <a14:foregroundMark x1="7333" y1="70714" x2="13778" y2="79286"/>
                          <a14:foregroundMark x1="13778" y1="79286" x2="63556" y2="83214"/>
                          <a14:foregroundMark x1="63556" y1="83214" x2="73111" y2="82619"/>
                          <a14:foregroundMark x1="73111" y1="82619" x2="73667" y2="82619"/>
                          <a14:foregroundMark x1="7889" y1="79881" x2="48333" y2="81429"/>
                          <a14:foregroundMark x1="23778" y1="81429" x2="47222" y2="81786"/>
                          <a14:foregroundMark x1="75889" y1="67857" x2="82222" y2="79286"/>
                          <a14:foregroundMark x1="19556" y1="46429" x2="26556" y2="69286"/>
                          <a14:foregroundMark x1="25222" y1="52738" x2="25222" y2="52738"/>
                          <a14:foregroundMark x1="15556" y1="53095" x2="15556" y2="53095"/>
                          <a14:foregroundMark x1="45444" y1="53452" x2="54333" y2="58333"/>
                          <a14:foregroundMark x1="94444" y1="50833" x2="94444" y2="50833"/>
                          <a14:foregroundMark x1="94444" y1="59762" x2="91111" y2="66310"/>
                          <a14:foregroundMark x1="91111" y1="66310" x2="90889" y2="66429"/>
                          <a14:foregroundMark x1="90889" y1="66548" x2="87889" y2="69286"/>
                          <a14:foregroundMark x1="75333" y1="80000" x2="80444" y2="80000"/>
                          <a14:foregroundMark x1="53333" y1="30357" x2="81222" y2="60714"/>
                          <a14:foregroundMark x1="80444" y1="54048" x2="87667" y2="62619"/>
                          <a14:foregroundMark x1="34111" y1="42619" x2="43222" y2="56190"/>
                          <a14:foregroundMark x1="43222" y1="56190" x2="67111" y2="70833"/>
                          <a14:foregroundMark x1="58222" y1="5238" x2="58222" y2="5238"/>
                          <a14:foregroundMark x1="60222" y1="22381" x2="60222" y2="22381"/>
                          <a14:foregroundMark x1="56778" y1="2381" x2="56778" y2="2381"/>
                          <a14:foregroundMark x1="73111" y1="80833" x2="73111" y2="80833"/>
                          <a14:foregroundMark x1="44444" y1="42381" x2="44444" y2="42381"/>
                          <a14:foregroundMark x1="72667" y1="57976" x2="72667" y2="5797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9978" y="2508779"/>
              <a:ext cx="1586115" cy="14802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" name="Agrupar 28">
            <a:extLst>
              <a:ext uri="{FF2B5EF4-FFF2-40B4-BE49-F238E27FC236}">
                <a16:creationId xmlns:a16="http://schemas.microsoft.com/office/drawing/2014/main" id="{54C2F279-B552-4866-2594-E735B2EDC970}"/>
              </a:ext>
            </a:extLst>
          </p:cNvPr>
          <p:cNvGrpSpPr/>
          <p:nvPr/>
        </p:nvGrpSpPr>
        <p:grpSpPr>
          <a:xfrm>
            <a:off x="8009035" y="4842423"/>
            <a:ext cx="1747287" cy="1747287"/>
            <a:chOff x="6422692" y="1767622"/>
            <a:chExt cx="1747287" cy="1747287"/>
          </a:xfrm>
        </p:grpSpPr>
        <p:sp>
          <p:nvSpPr>
            <p:cNvPr id="26" name="Fluxograma: Conector 25">
              <a:extLst>
                <a:ext uri="{FF2B5EF4-FFF2-40B4-BE49-F238E27FC236}">
                  <a16:creationId xmlns:a16="http://schemas.microsoft.com/office/drawing/2014/main" id="{7A8DCBD7-8B64-91F5-1F8A-34DD33465C3F}"/>
                </a:ext>
              </a:extLst>
            </p:cNvPr>
            <p:cNvSpPr/>
            <p:nvPr/>
          </p:nvSpPr>
          <p:spPr>
            <a:xfrm>
              <a:off x="6422692" y="1767622"/>
              <a:ext cx="1747287" cy="1747287"/>
            </a:xfrm>
            <a:prstGeom prst="flowChartConnector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20" name="Imagem 19">
              <a:extLst>
                <a:ext uri="{FF2B5EF4-FFF2-40B4-BE49-F238E27FC236}">
                  <a16:creationId xmlns:a16="http://schemas.microsoft.com/office/drawing/2014/main" id="{36726923-0E70-45F2-9DFA-067451CE7C1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7345" b="94350" l="8021" r="94118">
                          <a14:foregroundMark x1="43850" y1="7910" x2="68984" y2="92090"/>
                          <a14:foregroundMark x1="90374" y1="31073" x2="16043" y2="75141"/>
                          <a14:foregroundMark x1="89840" y1="50282" x2="81818" y2="74576"/>
                          <a14:foregroundMark x1="55615" y1="7910" x2="77005" y2="16384"/>
                          <a14:foregroundMark x1="72727" y1="12429" x2="72727" y2="12429"/>
                          <a14:foregroundMark x1="70588" y1="10734" x2="70588" y2="10734"/>
                          <a14:foregroundMark x1="67914" y1="10169" x2="67914" y2="10169"/>
                          <a14:foregroundMark x1="64171" y1="9040" x2="64171" y2="9040"/>
                          <a14:foregroundMark x1="61497" y1="7910" x2="61497" y2="7910"/>
                          <a14:foregroundMark x1="56150" y1="7345" x2="56150" y2="7345"/>
                          <a14:foregroundMark x1="55615" y1="7345" x2="59893" y2="7910"/>
                          <a14:foregroundMark x1="59893" y1="7910" x2="61497" y2="7910"/>
                          <a14:foregroundMark x1="59358" y1="7910" x2="59358" y2="7910"/>
                          <a14:foregroundMark x1="63102" y1="8475" x2="63102" y2="8475"/>
                          <a14:foregroundMark x1="17647" y1="32768" x2="17647" y2="32768"/>
                          <a14:foregroundMark x1="59358" y1="95480" x2="59358" y2="95480"/>
                          <a14:foregroundMark x1="8556" y1="48023" x2="8556" y2="48023"/>
                          <a14:foregroundMark x1="94118" y1="51977" x2="94118" y2="51977"/>
                          <a14:foregroundMark x1="38503" y1="88136" x2="38503" y2="88136"/>
                          <a14:foregroundMark x1="25668" y1="87006" x2="25668" y2="87006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566432" y="1952232"/>
              <a:ext cx="1425063" cy="134885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42" name="Agrupar 41">
            <a:extLst>
              <a:ext uri="{FF2B5EF4-FFF2-40B4-BE49-F238E27FC236}">
                <a16:creationId xmlns:a16="http://schemas.microsoft.com/office/drawing/2014/main" id="{446EEEBE-C56C-D8F6-808E-392A85D15EDC}"/>
              </a:ext>
            </a:extLst>
          </p:cNvPr>
          <p:cNvGrpSpPr/>
          <p:nvPr/>
        </p:nvGrpSpPr>
        <p:grpSpPr>
          <a:xfrm>
            <a:off x="2391667" y="4607815"/>
            <a:ext cx="1747287" cy="1747287"/>
            <a:chOff x="1728926" y="4705789"/>
            <a:chExt cx="1747287" cy="1747287"/>
          </a:xfrm>
        </p:grpSpPr>
        <p:sp>
          <p:nvSpPr>
            <p:cNvPr id="40" name="Fluxograma: Conector 39">
              <a:extLst>
                <a:ext uri="{FF2B5EF4-FFF2-40B4-BE49-F238E27FC236}">
                  <a16:creationId xmlns:a16="http://schemas.microsoft.com/office/drawing/2014/main" id="{FAC2A1B6-1334-D7FE-B5DC-E559383C1EDA}"/>
                </a:ext>
              </a:extLst>
            </p:cNvPr>
            <p:cNvSpPr/>
            <p:nvPr/>
          </p:nvSpPr>
          <p:spPr>
            <a:xfrm>
              <a:off x="1728926" y="4705789"/>
              <a:ext cx="1747287" cy="1747287"/>
            </a:xfrm>
            <a:prstGeom prst="flowChartConnector">
              <a:avLst/>
            </a:prstGeom>
            <a:solidFill>
              <a:srgbClr val="0066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1038" name="Picture 14" descr="Car Emoji Png - Car Icon Flat Png, Transparent Png , Transparent Png Image  - PNGitem">
              <a:extLst>
                <a:ext uri="{FF2B5EF4-FFF2-40B4-BE49-F238E27FC236}">
                  <a16:creationId xmlns:a16="http://schemas.microsoft.com/office/drawing/2014/main" id="{A2F0FF6F-45A4-1FA5-C7F6-99ECAAF45FA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8397" b="92366" l="3605" r="96163">
                          <a14:foregroundMark x1="46047" y1="8397" x2="46047" y2="8397"/>
                          <a14:foregroundMark x1="7558" y1="53244" x2="7558" y2="53244"/>
                          <a14:foregroundMark x1="5349" y1="62977" x2="5349" y2="62977"/>
                          <a14:foregroundMark x1="6628" y1="56489" x2="3605" y2="67748"/>
                          <a14:foregroundMark x1="3605" y1="67748" x2="3605" y2="67748"/>
                          <a14:foregroundMark x1="22558" y1="66412" x2="20581" y2="92557"/>
                          <a14:foregroundMark x1="77093" y1="68130" x2="78256" y2="79771"/>
                          <a14:foregroundMark x1="78256" y1="79771" x2="78256" y2="79771"/>
                          <a14:foregroundMark x1="91744" y1="51336" x2="92907" y2="64695"/>
                          <a14:foregroundMark x1="96279" y1="59924" x2="96279" y2="59924"/>
                          <a14:foregroundMark x1="93953" y1="70802" x2="93953" y2="70802"/>
                          <a14:foregroundMark x1="80349" y1="92366" x2="80349" y2="9236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0275" y="5023762"/>
              <a:ext cx="1616256" cy="9847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3" name="Agrupar 42">
            <a:extLst>
              <a:ext uri="{FF2B5EF4-FFF2-40B4-BE49-F238E27FC236}">
                <a16:creationId xmlns:a16="http://schemas.microsoft.com/office/drawing/2014/main" id="{89FDD3B4-6734-93EF-6E7B-6190E630B975}"/>
              </a:ext>
            </a:extLst>
          </p:cNvPr>
          <p:cNvGrpSpPr/>
          <p:nvPr/>
        </p:nvGrpSpPr>
        <p:grpSpPr>
          <a:xfrm>
            <a:off x="3745904" y="2429873"/>
            <a:ext cx="1747287" cy="1747287"/>
            <a:chOff x="3084674" y="2749534"/>
            <a:chExt cx="1747287" cy="1747287"/>
          </a:xfrm>
        </p:grpSpPr>
        <p:sp>
          <p:nvSpPr>
            <p:cNvPr id="36" name="Fluxograma: Conector 35">
              <a:extLst>
                <a:ext uri="{FF2B5EF4-FFF2-40B4-BE49-F238E27FC236}">
                  <a16:creationId xmlns:a16="http://schemas.microsoft.com/office/drawing/2014/main" id="{0B81E0C2-FBEF-CE2A-4DBE-368E4B1F01A2}"/>
                </a:ext>
              </a:extLst>
            </p:cNvPr>
            <p:cNvSpPr/>
            <p:nvPr/>
          </p:nvSpPr>
          <p:spPr>
            <a:xfrm>
              <a:off x="3084674" y="2749534"/>
              <a:ext cx="1747287" cy="1747287"/>
            </a:xfrm>
            <a:prstGeom prst="flowChartConnector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1040" name="Picture 16" descr="Leão - ícones de animais grátis">
              <a:extLst>
                <a:ext uri="{FF2B5EF4-FFF2-40B4-BE49-F238E27FC236}">
                  <a16:creationId xmlns:a16="http://schemas.microsoft.com/office/drawing/2014/main" id="{E8E06134-2980-9CBD-0B76-4354A0D4510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0448" y="2888979"/>
              <a:ext cx="1468396" cy="14683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6" name="Imagem 45" descr="Ícone&#10;&#10;Descrição gerada automaticamente">
            <a:extLst>
              <a:ext uri="{FF2B5EF4-FFF2-40B4-BE49-F238E27FC236}">
                <a16:creationId xmlns:a16="http://schemas.microsoft.com/office/drawing/2014/main" id="{2BF65945-A6FE-40B3-94D1-68CF9A9DFD9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5460" y="300071"/>
            <a:ext cx="1786426" cy="1779726"/>
          </a:xfrm>
          <a:prstGeom prst="rect">
            <a:avLst/>
          </a:prstGeom>
        </p:spPr>
      </p:pic>
      <p:pic>
        <p:nvPicPr>
          <p:cNvPr id="48" name="Imagem 47" descr="Uma imagem contendo Ícone&#10;&#10;Descrição gerada automaticamente">
            <a:extLst>
              <a:ext uri="{FF2B5EF4-FFF2-40B4-BE49-F238E27FC236}">
                <a16:creationId xmlns:a16="http://schemas.microsoft.com/office/drawing/2014/main" id="{06A81069-97E7-FD96-2E4F-E957AFB2FF3F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5559" y="2675479"/>
            <a:ext cx="1788911" cy="1770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352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3D92D0AD-A467-C0C8-66A7-53AA89378AA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6776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Agrupar 6">
            <a:extLst>
              <a:ext uri="{FF2B5EF4-FFF2-40B4-BE49-F238E27FC236}">
                <a16:creationId xmlns:a16="http://schemas.microsoft.com/office/drawing/2014/main" id="{5956ECAA-1C83-333B-CD23-85A4FF8DBD0D}"/>
              </a:ext>
            </a:extLst>
          </p:cNvPr>
          <p:cNvGrpSpPr/>
          <p:nvPr/>
        </p:nvGrpSpPr>
        <p:grpSpPr>
          <a:xfrm>
            <a:off x="0" y="-1"/>
            <a:ext cx="1620456" cy="7847635"/>
            <a:chOff x="0" y="-1"/>
            <a:chExt cx="1620456" cy="7847635"/>
          </a:xfrm>
        </p:grpSpPr>
        <p:sp>
          <p:nvSpPr>
            <p:cNvPr id="8" name="Triângulo isósceles 7">
              <a:extLst>
                <a:ext uri="{FF2B5EF4-FFF2-40B4-BE49-F238E27FC236}">
                  <a16:creationId xmlns:a16="http://schemas.microsoft.com/office/drawing/2014/main" id="{6AF22FDF-32D2-2908-6C81-DAC87C47F273}"/>
                </a:ext>
              </a:extLst>
            </p:cNvPr>
            <p:cNvSpPr/>
            <p:nvPr/>
          </p:nvSpPr>
          <p:spPr>
            <a:xfrm rot="220484">
              <a:off x="281011" y="2367801"/>
              <a:ext cx="1073526" cy="4560549"/>
            </a:xfrm>
            <a:prstGeom prst="triangle">
              <a:avLst/>
            </a:prstGeom>
            <a:solidFill>
              <a:srgbClr val="FFC9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" name="Triângulo Retângulo 5">
              <a:extLst>
                <a:ext uri="{FF2B5EF4-FFF2-40B4-BE49-F238E27FC236}">
                  <a16:creationId xmlns:a16="http://schemas.microsoft.com/office/drawing/2014/main" id="{4C68C22B-9C84-884D-8D98-61C628B42FF7}"/>
                </a:ext>
              </a:extLst>
            </p:cNvPr>
            <p:cNvSpPr/>
            <p:nvPr/>
          </p:nvSpPr>
          <p:spPr>
            <a:xfrm rot="10800000" flipH="1">
              <a:off x="0" y="-1"/>
              <a:ext cx="1620456" cy="7847635"/>
            </a:xfrm>
            <a:prstGeom prst="rtTriangle">
              <a:avLst/>
            </a:prstGeom>
            <a:solidFill>
              <a:srgbClr val="ED33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11" name="Triângulo isósceles 10">
            <a:extLst>
              <a:ext uri="{FF2B5EF4-FFF2-40B4-BE49-F238E27FC236}">
                <a16:creationId xmlns:a16="http://schemas.microsoft.com/office/drawing/2014/main" id="{A51B48B9-538B-1736-74F5-EEEB5F19D366}"/>
              </a:ext>
            </a:extLst>
          </p:cNvPr>
          <p:cNvSpPr/>
          <p:nvPr/>
        </p:nvSpPr>
        <p:spPr>
          <a:xfrm rot="11086949">
            <a:off x="10891425" y="-234574"/>
            <a:ext cx="1073526" cy="4560549"/>
          </a:xfrm>
          <a:prstGeom prst="triangle">
            <a:avLst/>
          </a:prstGeom>
          <a:solidFill>
            <a:srgbClr val="4065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Triângulo Retângulo 9">
            <a:extLst>
              <a:ext uri="{FF2B5EF4-FFF2-40B4-BE49-F238E27FC236}">
                <a16:creationId xmlns:a16="http://schemas.microsoft.com/office/drawing/2014/main" id="{7334E7EA-9987-AD7D-3737-A478D5502AB5}"/>
              </a:ext>
            </a:extLst>
          </p:cNvPr>
          <p:cNvSpPr/>
          <p:nvPr/>
        </p:nvSpPr>
        <p:spPr>
          <a:xfrm flipH="1">
            <a:off x="10567465" y="-899464"/>
            <a:ext cx="1620456" cy="7847635"/>
          </a:xfrm>
          <a:prstGeom prst="rtTriangle">
            <a:avLst/>
          </a:prstGeom>
          <a:solidFill>
            <a:srgbClr val="30B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E11F84A8-1973-E6A4-B528-91115F3264A0}"/>
              </a:ext>
            </a:extLst>
          </p:cNvPr>
          <p:cNvSpPr txBox="1"/>
          <p:nvPr/>
        </p:nvSpPr>
        <p:spPr>
          <a:xfrm>
            <a:off x="2634949" y="6627168"/>
            <a:ext cx="661493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tabLst>
                <a:tab pos="2700020" algn="ctr"/>
                <a:tab pos="5400040" algn="r"/>
              </a:tabLst>
            </a:pPr>
            <a:r>
              <a:rPr lang="pt-BR" sz="900" dirty="0">
                <a:solidFill>
                  <a:schemeClr val="bg2">
                    <a:lumMod val="75000"/>
                  </a:schemeClr>
                </a:solidFill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Devocionais de Páscoa - 2023 Editora Cultura Cristã e Secretaria Nacional do Trabalho da Infância da IPB</a:t>
            </a:r>
            <a:endParaRPr lang="pt-BR" sz="1100" dirty="0">
              <a:solidFill>
                <a:schemeClr val="bg2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FC10F404-5F6D-6870-7AB4-D603651311A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398" t="35949" r="31836" b="25562"/>
          <a:stretch/>
        </p:blipFill>
        <p:spPr>
          <a:xfrm>
            <a:off x="4032166" y="1437427"/>
            <a:ext cx="3820497" cy="398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711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Agrupar 3">
            <a:extLst>
              <a:ext uri="{FF2B5EF4-FFF2-40B4-BE49-F238E27FC236}">
                <a16:creationId xmlns:a16="http://schemas.microsoft.com/office/drawing/2014/main" id="{E0760491-36E3-5DE4-6E30-D4989CCF45A2}"/>
              </a:ext>
            </a:extLst>
          </p:cNvPr>
          <p:cNvGrpSpPr/>
          <p:nvPr/>
        </p:nvGrpSpPr>
        <p:grpSpPr>
          <a:xfrm>
            <a:off x="0" y="-899464"/>
            <a:ext cx="12187921" cy="8747098"/>
            <a:chOff x="0" y="-899464"/>
            <a:chExt cx="12187921" cy="8747098"/>
          </a:xfrm>
        </p:grpSpPr>
        <p:pic>
          <p:nvPicPr>
            <p:cNvPr id="2" name="Imagem 1">
              <a:extLst>
                <a:ext uri="{FF2B5EF4-FFF2-40B4-BE49-F238E27FC236}">
                  <a16:creationId xmlns:a16="http://schemas.microsoft.com/office/drawing/2014/main" id="{66640AFE-E689-BA7C-FC40-BCFD8EA3D0C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2551" t="-6185" r="12679" b="12518"/>
            <a:stretch/>
          </p:blipFill>
          <p:spPr>
            <a:xfrm>
              <a:off x="810228" y="-546334"/>
              <a:ext cx="10507805" cy="7404334"/>
            </a:xfrm>
            <a:prstGeom prst="rect">
              <a:avLst/>
            </a:prstGeom>
          </p:spPr>
        </p:pic>
        <p:sp>
          <p:nvSpPr>
            <p:cNvPr id="8" name="Triângulo isósceles 7">
              <a:extLst>
                <a:ext uri="{FF2B5EF4-FFF2-40B4-BE49-F238E27FC236}">
                  <a16:creationId xmlns:a16="http://schemas.microsoft.com/office/drawing/2014/main" id="{6AF22FDF-32D2-2908-6C81-DAC87C47F273}"/>
                </a:ext>
              </a:extLst>
            </p:cNvPr>
            <p:cNvSpPr/>
            <p:nvPr/>
          </p:nvSpPr>
          <p:spPr>
            <a:xfrm rot="220484">
              <a:off x="281011" y="2367801"/>
              <a:ext cx="1073526" cy="4560549"/>
            </a:xfrm>
            <a:prstGeom prst="triangle">
              <a:avLst/>
            </a:prstGeom>
            <a:solidFill>
              <a:srgbClr val="FFC9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" name="Triângulo Retângulo 5">
              <a:extLst>
                <a:ext uri="{FF2B5EF4-FFF2-40B4-BE49-F238E27FC236}">
                  <a16:creationId xmlns:a16="http://schemas.microsoft.com/office/drawing/2014/main" id="{4C68C22B-9C84-884D-8D98-61C628B42FF7}"/>
                </a:ext>
              </a:extLst>
            </p:cNvPr>
            <p:cNvSpPr/>
            <p:nvPr/>
          </p:nvSpPr>
          <p:spPr>
            <a:xfrm rot="10800000" flipH="1">
              <a:off x="0" y="-1"/>
              <a:ext cx="1620456" cy="7847635"/>
            </a:xfrm>
            <a:prstGeom prst="rtTriangle">
              <a:avLst/>
            </a:prstGeom>
            <a:solidFill>
              <a:srgbClr val="ED33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1" name="Triângulo isósceles 10">
              <a:extLst>
                <a:ext uri="{FF2B5EF4-FFF2-40B4-BE49-F238E27FC236}">
                  <a16:creationId xmlns:a16="http://schemas.microsoft.com/office/drawing/2014/main" id="{A51B48B9-538B-1736-74F5-EEEB5F19D366}"/>
                </a:ext>
              </a:extLst>
            </p:cNvPr>
            <p:cNvSpPr/>
            <p:nvPr/>
          </p:nvSpPr>
          <p:spPr>
            <a:xfrm rot="11086949">
              <a:off x="10891425" y="-234574"/>
              <a:ext cx="1073526" cy="4560549"/>
            </a:xfrm>
            <a:prstGeom prst="triangle">
              <a:avLst/>
            </a:prstGeom>
            <a:solidFill>
              <a:srgbClr val="4065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0" name="Triângulo Retângulo 9">
              <a:extLst>
                <a:ext uri="{FF2B5EF4-FFF2-40B4-BE49-F238E27FC236}">
                  <a16:creationId xmlns:a16="http://schemas.microsoft.com/office/drawing/2014/main" id="{7334E7EA-9987-AD7D-3737-A478D5502AB5}"/>
                </a:ext>
              </a:extLst>
            </p:cNvPr>
            <p:cNvSpPr/>
            <p:nvPr/>
          </p:nvSpPr>
          <p:spPr>
            <a:xfrm flipH="1">
              <a:off x="10567465" y="-899464"/>
              <a:ext cx="1620456" cy="7847635"/>
            </a:xfrm>
            <a:prstGeom prst="rtTriangle">
              <a:avLst/>
            </a:prstGeom>
            <a:solidFill>
              <a:srgbClr val="30B4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16" name="CaixaDeTexto 15">
              <a:extLst>
                <a:ext uri="{FF2B5EF4-FFF2-40B4-BE49-F238E27FC236}">
                  <a16:creationId xmlns:a16="http://schemas.microsoft.com/office/drawing/2014/main" id="{E11F84A8-1973-E6A4-B528-91115F3264A0}"/>
                </a:ext>
              </a:extLst>
            </p:cNvPr>
            <p:cNvSpPr txBox="1"/>
            <p:nvPr/>
          </p:nvSpPr>
          <p:spPr>
            <a:xfrm>
              <a:off x="0" y="6627168"/>
              <a:ext cx="12153196" cy="230832"/>
            </a:xfrm>
            <a:prstGeom prst="rect">
              <a:avLst/>
            </a:prstGeom>
            <a:solidFill>
              <a:schemeClr val="bg1">
                <a:alpha val="26000"/>
              </a:schemeClr>
            </a:solidFill>
          </p:spPr>
          <p:txBody>
            <a:bodyPr wrap="square">
              <a:spAutoFit/>
            </a:bodyPr>
            <a:lstStyle/>
            <a:p>
              <a:pPr algn="ctr">
                <a:tabLst>
                  <a:tab pos="2700020" algn="ctr"/>
                  <a:tab pos="5400040" algn="r"/>
                </a:tabLst>
              </a:pPr>
              <a:r>
                <a:rPr lang="pt-BR" sz="9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Devocionais de Páscoa - 2023 Editora Cultura Cristã e Secretaria Nacional do Trabalho da Infância da IPB</a:t>
              </a:r>
              <a:endParaRPr lang="pt-BR" sz="1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6289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grupar 2">
            <a:extLst>
              <a:ext uri="{FF2B5EF4-FFF2-40B4-BE49-F238E27FC236}">
                <a16:creationId xmlns:a16="http://schemas.microsoft.com/office/drawing/2014/main" id="{3E637AEE-0A9B-A4EF-390D-0B813D8BA644}"/>
              </a:ext>
            </a:extLst>
          </p:cNvPr>
          <p:cNvGrpSpPr/>
          <p:nvPr/>
        </p:nvGrpSpPr>
        <p:grpSpPr>
          <a:xfrm>
            <a:off x="0" y="-899464"/>
            <a:ext cx="12187921" cy="8747098"/>
            <a:chOff x="0" y="-899464"/>
            <a:chExt cx="12187921" cy="8747098"/>
          </a:xfrm>
        </p:grpSpPr>
        <p:sp>
          <p:nvSpPr>
            <p:cNvPr id="8" name="Triângulo isósceles 7">
              <a:extLst>
                <a:ext uri="{FF2B5EF4-FFF2-40B4-BE49-F238E27FC236}">
                  <a16:creationId xmlns:a16="http://schemas.microsoft.com/office/drawing/2014/main" id="{6AF22FDF-32D2-2908-6C81-DAC87C47F273}"/>
                </a:ext>
              </a:extLst>
            </p:cNvPr>
            <p:cNvSpPr/>
            <p:nvPr/>
          </p:nvSpPr>
          <p:spPr>
            <a:xfrm rot="220484">
              <a:off x="281011" y="2367801"/>
              <a:ext cx="1073526" cy="4560549"/>
            </a:xfrm>
            <a:prstGeom prst="triangle">
              <a:avLst/>
            </a:prstGeom>
            <a:solidFill>
              <a:srgbClr val="FFC9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" name="Triângulo Retângulo 5">
              <a:extLst>
                <a:ext uri="{FF2B5EF4-FFF2-40B4-BE49-F238E27FC236}">
                  <a16:creationId xmlns:a16="http://schemas.microsoft.com/office/drawing/2014/main" id="{4C68C22B-9C84-884D-8D98-61C628B42FF7}"/>
                </a:ext>
              </a:extLst>
            </p:cNvPr>
            <p:cNvSpPr/>
            <p:nvPr/>
          </p:nvSpPr>
          <p:spPr>
            <a:xfrm rot="10800000" flipH="1">
              <a:off x="0" y="-1"/>
              <a:ext cx="1620456" cy="7847635"/>
            </a:xfrm>
            <a:prstGeom prst="rtTriangle">
              <a:avLst/>
            </a:prstGeom>
            <a:solidFill>
              <a:srgbClr val="ED33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1" name="Triângulo isósceles 10">
              <a:extLst>
                <a:ext uri="{FF2B5EF4-FFF2-40B4-BE49-F238E27FC236}">
                  <a16:creationId xmlns:a16="http://schemas.microsoft.com/office/drawing/2014/main" id="{A51B48B9-538B-1736-74F5-EEEB5F19D366}"/>
                </a:ext>
              </a:extLst>
            </p:cNvPr>
            <p:cNvSpPr/>
            <p:nvPr/>
          </p:nvSpPr>
          <p:spPr>
            <a:xfrm rot="11086949">
              <a:off x="10891425" y="-234574"/>
              <a:ext cx="1073526" cy="4560549"/>
            </a:xfrm>
            <a:prstGeom prst="triangle">
              <a:avLst/>
            </a:prstGeom>
            <a:solidFill>
              <a:srgbClr val="4065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0" name="Triângulo Retângulo 9">
              <a:extLst>
                <a:ext uri="{FF2B5EF4-FFF2-40B4-BE49-F238E27FC236}">
                  <a16:creationId xmlns:a16="http://schemas.microsoft.com/office/drawing/2014/main" id="{7334E7EA-9987-AD7D-3737-A478D5502AB5}"/>
                </a:ext>
              </a:extLst>
            </p:cNvPr>
            <p:cNvSpPr/>
            <p:nvPr/>
          </p:nvSpPr>
          <p:spPr>
            <a:xfrm flipH="1">
              <a:off x="10567465" y="-899464"/>
              <a:ext cx="1620456" cy="7847635"/>
            </a:xfrm>
            <a:prstGeom prst="rtTriangle">
              <a:avLst/>
            </a:prstGeom>
            <a:solidFill>
              <a:srgbClr val="30B4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16" name="CaixaDeTexto 15">
              <a:extLst>
                <a:ext uri="{FF2B5EF4-FFF2-40B4-BE49-F238E27FC236}">
                  <a16:creationId xmlns:a16="http://schemas.microsoft.com/office/drawing/2014/main" id="{E11F84A8-1973-E6A4-B528-91115F3264A0}"/>
                </a:ext>
              </a:extLst>
            </p:cNvPr>
            <p:cNvSpPr txBox="1"/>
            <p:nvPr/>
          </p:nvSpPr>
          <p:spPr>
            <a:xfrm>
              <a:off x="2634949" y="6627168"/>
              <a:ext cx="6614932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tabLst>
                  <a:tab pos="2700020" algn="ctr"/>
                  <a:tab pos="5400040" algn="r"/>
                </a:tabLst>
              </a:pPr>
              <a:r>
                <a:rPr lang="pt-BR" sz="900" dirty="0">
                  <a:solidFill>
                    <a:schemeClr val="bg2">
                      <a:lumMod val="75000"/>
                    </a:schemeClr>
                  </a:solidFill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Devocionais de Páscoa - 2023 Editora Cultura Cristã e Secretaria Nacional do Trabalho da Infância da IPB</a:t>
              </a:r>
              <a:endParaRPr lang="pt-BR" sz="1100" dirty="0">
                <a:solidFill>
                  <a:schemeClr val="bg2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pic>
          <p:nvPicPr>
            <p:cNvPr id="5" name="Imagem 4" descr="Uma imagem contendo Forma&#10;&#10;Descrição gerada automaticamente">
              <a:extLst>
                <a:ext uri="{FF2B5EF4-FFF2-40B4-BE49-F238E27FC236}">
                  <a16:creationId xmlns:a16="http://schemas.microsoft.com/office/drawing/2014/main" id="{2DAA85B8-870E-E6EC-3231-DDD463B3562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6715" y="1579880"/>
              <a:ext cx="3694492" cy="369823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49812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Agrupar 1">
            <a:extLst>
              <a:ext uri="{FF2B5EF4-FFF2-40B4-BE49-F238E27FC236}">
                <a16:creationId xmlns:a16="http://schemas.microsoft.com/office/drawing/2014/main" id="{C6C77113-F56C-8EAD-AF4A-B02DDD6708FF}"/>
              </a:ext>
            </a:extLst>
          </p:cNvPr>
          <p:cNvGrpSpPr/>
          <p:nvPr/>
        </p:nvGrpSpPr>
        <p:grpSpPr>
          <a:xfrm>
            <a:off x="0" y="-899464"/>
            <a:ext cx="12187921" cy="8747098"/>
            <a:chOff x="0" y="-899464"/>
            <a:chExt cx="12187921" cy="8747098"/>
          </a:xfrm>
        </p:grpSpPr>
        <p:pic>
          <p:nvPicPr>
            <p:cNvPr id="3" name="Imagem 2">
              <a:extLst>
                <a:ext uri="{FF2B5EF4-FFF2-40B4-BE49-F238E27FC236}">
                  <a16:creationId xmlns:a16="http://schemas.microsoft.com/office/drawing/2014/main" id="{8F92A4C3-F2DA-89E1-A5E8-974A7F6FA1E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2474" t="3433" r="12755" b="9807"/>
            <a:stretch/>
          </p:blipFill>
          <p:spPr>
            <a:xfrm>
              <a:off x="842438" y="-1"/>
              <a:ext cx="10507124" cy="6858001"/>
            </a:xfrm>
            <a:prstGeom prst="rect">
              <a:avLst/>
            </a:prstGeom>
          </p:spPr>
        </p:pic>
        <p:sp>
          <p:nvSpPr>
            <p:cNvPr id="8" name="Triângulo isósceles 7">
              <a:extLst>
                <a:ext uri="{FF2B5EF4-FFF2-40B4-BE49-F238E27FC236}">
                  <a16:creationId xmlns:a16="http://schemas.microsoft.com/office/drawing/2014/main" id="{6AF22FDF-32D2-2908-6C81-DAC87C47F273}"/>
                </a:ext>
              </a:extLst>
            </p:cNvPr>
            <p:cNvSpPr/>
            <p:nvPr/>
          </p:nvSpPr>
          <p:spPr>
            <a:xfrm rot="220484">
              <a:off x="281011" y="2367801"/>
              <a:ext cx="1073526" cy="4560549"/>
            </a:xfrm>
            <a:prstGeom prst="triangle">
              <a:avLst/>
            </a:prstGeom>
            <a:solidFill>
              <a:srgbClr val="FFC9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" name="Triângulo Retângulo 5">
              <a:extLst>
                <a:ext uri="{FF2B5EF4-FFF2-40B4-BE49-F238E27FC236}">
                  <a16:creationId xmlns:a16="http://schemas.microsoft.com/office/drawing/2014/main" id="{4C68C22B-9C84-884D-8D98-61C628B42FF7}"/>
                </a:ext>
              </a:extLst>
            </p:cNvPr>
            <p:cNvSpPr/>
            <p:nvPr/>
          </p:nvSpPr>
          <p:spPr>
            <a:xfrm rot="10800000" flipH="1">
              <a:off x="0" y="-1"/>
              <a:ext cx="1620456" cy="7847635"/>
            </a:xfrm>
            <a:prstGeom prst="rtTriangle">
              <a:avLst/>
            </a:prstGeom>
            <a:solidFill>
              <a:srgbClr val="ED33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1" name="Triângulo isósceles 10">
              <a:extLst>
                <a:ext uri="{FF2B5EF4-FFF2-40B4-BE49-F238E27FC236}">
                  <a16:creationId xmlns:a16="http://schemas.microsoft.com/office/drawing/2014/main" id="{A51B48B9-538B-1736-74F5-EEEB5F19D366}"/>
                </a:ext>
              </a:extLst>
            </p:cNvPr>
            <p:cNvSpPr/>
            <p:nvPr/>
          </p:nvSpPr>
          <p:spPr>
            <a:xfrm rot="11086949">
              <a:off x="10891425" y="-234574"/>
              <a:ext cx="1073526" cy="4560549"/>
            </a:xfrm>
            <a:prstGeom prst="triangle">
              <a:avLst/>
            </a:prstGeom>
            <a:solidFill>
              <a:srgbClr val="4065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0" name="Triângulo Retângulo 9">
              <a:extLst>
                <a:ext uri="{FF2B5EF4-FFF2-40B4-BE49-F238E27FC236}">
                  <a16:creationId xmlns:a16="http://schemas.microsoft.com/office/drawing/2014/main" id="{7334E7EA-9987-AD7D-3737-A478D5502AB5}"/>
                </a:ext>
              </a:extLst>
            </p:cNvPr>
            <p:cNvSpPr/>
            <p:nvPr/>
          </p:nvSpPr>
          <p:spPr>
            <a:xfrm flipH="1">
              <a:off x="10567465" y="-899464"/>
              <a:ext cx="1620456" cy="7847635"/>
            </a:xfrm>
            <a:prstGeom prst="rtTriangle">
              <a:avLst/>
            </a:prstGeom>
            <a:solidFill>
              <a:srgbClr val="30B4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16" name="CaixaDeTexto 15">
              <a:extLst>
                <a:ext uri="{FF2B5EF4-FFF2-40B4-BE49-F238E27FC236}">
                  <a16:creationId xmlns:a16="http://schemas.microsoft.com/office/drawing/2014/main" id="{E11F84A8-1973-E6A4-B528-91115F3264A0}"/>
                </a:ext>
              </a:extLst>
            </p:cNvPr>
            <p:cNvSpPr txBox="1"/>
            <p:nvPr/>
          </p:nvSpPr>
          <p:spPr>
            <a:xfrm>
              <a:off x="0" y="6627168"/>
              <a:ext cx="12153196" cy="230832"/>
            </a:xfrm>
            <a:prstGeom prst="rect">
              <a:avLst/>
            </a:prstGeom>
            <a:solidFill>
              <a:schemeClr val="bg1">
                <a:alpha val="26000"/>
              </a:schemeClr>
            </a:solidFill>
          </p:spPr>
          <p:txBody>
            <a:bodyPr wrap="square">
              <a:spAutoFit/>
            </a:bodyPr>
            <a:lstStyle/>
            <a:p>
              <a:pPr algn="ctr">
                <a:tabLst>
                  <a:tab pos="2700020" algn="ctr"/>
                  <a:tab pos="5400040" algn="r"/>
                </a:tabLst>
              </a:pPr>
              <a:r>
                <a:rPr lang="pt-BR" sz="9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Devocionais de Páscoa - 2023 Editora Cultura Cristã e Secretaria Nacional do Trabalho da Infância da IPB</a:t>
              </a:r>
              <a:endParaRPr lang="pt-BR" sz="11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40452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6F52E476-711A-A66A-DB46-E1D8D0AC7F1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550" t="7325" r="12603" b="6161"/>
          <a:stretch/>
        </p:blipFill>
        <p:spPr>
          <a:xfrm>
            <a:off x="819753" y="-1"/>
            <a:ext cx="10686447" cy="6948172"/>
          </a:xfrm>
          <a:prstGeom prst="rect">
            <a:avLst/>
          </a:prstGeom>
        </p:spPr>
      </p:pic>
      <p:sp>
        <p:nvSpPr>
          <p:cNvPr id="8" name="Triângulo isósceles 7">
            <a:extLst>
              <a:ext uri="{FF2B5EF4-FFF2-40B4-BE49-F238E27FC236}">
                <a16:creationId xmlns:a16="http://schemas.microsoft.com/office/drawing/2014/main" id="{6AF22FDF-32D2-2908-6C81-DAC87C47F273}"/>
              </a:ext>
            </a:extLst>
          </p:cNvPr>
          <p:cNvSpPr/>
          <p:nvPr/>
        </p:nvSpPr>
        <p:spPr>
          <a:xfrm rot="220484">
            <a:off x="281011" y="2367801"/>
            <a:ext cx="1073526" cy="4560549"/>
          </a:xfrm>
          <a:prstGeom prst="triangle">
            <a:avLst/>
          </a:prstGeom>
          <a:solidFill>
            <a:srgbClr val="FFC9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Triângulo Retângulo 5">
            <a:extLst>
              <a:ext uri="{FF2B5EF4-FFF2-40B4-BE49-F238E27FC236}">
                <a16:creationId xmlns:a16="http://schemas.microsoft.com/office/drawing/2014/main" id="{4C68C22B-9C84-884D-8D98-61C628B42FF7}"/>
              </a:ext>
            </a:extLst>
          </p:cNvPr>
          <p:cNvSpPr/>
          <p:nvPr/>
        </p:nvSpPr>
        <p:spPr>
          <a:xfrm rot="10800000" flipH="1">
            <a:off x="0" y="-1"/>
            <a:ext cx="1620456" cy="7847635"/>
          </a:xfrm>
          <a:prstGeom prst="rtTriangle">
            <a:avLst/>
          </a:prstGeom>
          <a:solidFill>
            <a:srgbClr val="ED33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Triângulo isósceles 10">
            <a:extLst>
              <a:ext uri="{FF2B5EF4-FFF2-40B4-BE49-F238E27FC236}">
                <a16:creationId xmlns:a16="http://schemas.microsoft.com/office/drawing/2014/main" id="{A51B48B9-538B-1736-74F5-EEEB5F19D366}"/>
              </a:ext>
            </a:extLst>
          </p:cNvPr>
          <p:cNvSpPr/>
          <p:nvPr/>
        </p:nvSpPr>
        <p:spPr>
          <a:xfrm rot="11086949">
            <a:off x="10891425" y="-234574"/>
            <a:ext cx="1073526" cy="4560549"/>
          </a:xfrm>
          <a:prstGeom prst="triangle">
            <a:avLst/>
          </a:prstGeom>
          <a:solidFill>
            <a:srgbClr val="4065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Triângulo Retângulo 9">
            <a:extLst>
              <a:ext uri="{FF2B5EF4-FFF2-40B4-BE49-F238E27FC236}">
                <a16:creationId xmlns:a16="http://schemas.microsoft.com/office/drawing/2014/main" id="{7334E7EA-9987-AD7D-3737-A478D5502AB5}"/>
              </a:ext>
            </a:extLst>
          </p:cNvPr>
          <p:cNvSpPr/>
          <p:nvPr/>
        </p:nvSpPr>
        <p:spPr>
          <a:xfrm flipH="1">
            <a:off x="10567465" y="-899464"/>
            <a:ext cx="1620456" cy="7847635"/>
          </a:xfrm>
          <a:prstGeom prst="rtTriangle">
            <a:avLst/>
          </a:prstGeom>
          <a:solidFill>
            <a:srgbClr val="30B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E11F84A8-1973-E6A4-B528-91115F3264A0}"/>
              </a:ext>
            </a:extLst>
          </p:cNvPr>
          <p:cNvSpPr txBox="1"/>
          <p:nvPr/>
        </p:nvSpPr>
        <p:spPr>
          <a:xfrm>
            <a:off x="0" y="6627168"/>
            <a:ext cx="12153196" cy="230832"/>
          </a:xfrm>
          <a:prstGeom prst="rect">
            <a:avLst/>
          </a:prstGeom>
          <a:solidFill>
            <a:schemeClr val="bg1">
              <a:alpha val="26000"/>
            </a:schemeClr>
          </a:solidFill>
        </p:spPr>
        <p:txBody>
          <a:bodyPr wrap="square">
            <a:spAutoFit/>
          </a:bodyPr>
          <a:lstStyle/>
          <a:p>
            <a:pPr algn="ctr">
              <a:tabLst>
                <a:tab pos="2700020" algn="ctr"/>
                <a:tab pos="5400040" algn="r"/>
              </a:tabLst>
            </a:pPr>
            <a:r>
              <a:rPr lang="pt-BR" sz="9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Devocionais de Páscoa - 2023 Editora Cultura Cristã e Secretaria Nacional do Trabalho da Infância da IPB</a:t>
            </a:r>
            <a:endParaRPr lang="pt-BR" sz="11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2976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Agrupar 4">
            <a:extLst>
              <a:ext uri="{FF2B5EF4-FFF2-40B4-BE49-F238E27FC236}">
                <a16:creationId xmlns:a16="http://schemas.microsoft.com/office/drawing/2014/main" id="{556147FB-C3CC-C614-F277-A79E7308040D}"/>
              </a:ext>
            </a:extLst>
          </p:cNvPr>
          <p:cNvGrpSpPr/>
          <p:nvPr/>
        </p:nvGrpSpPr>
        <p:grpSpPr>
          <a:xfrm>
            <a:off x="0" y="-899464"/>
            <a:ext cx="12187921" cy="8747098"/>
            <a:chOff x="0" y="-899464"/>
            <a:chExt cx="12187921" cy="8747098"/>
          </a:xfrm>
        </p:grpSpPr>
        <p:sp>
          <p:nvSpPr>
            <p:cNvPr id="8" name="Triângulo isósceles 7">
              <a:extLst>
                <a:ext uri="{FF2B5EF4-FFF2-40B4-BE49-F238E27FC236}">
                  <a16:creationId xmlns:a16="http://schemas.microsoft.com/office/drawing/2014/main" id="{6AF22FDF-32D2-2908-6C81-DAC87C47F273}"/>
                </a:ext>
              </a:extLst>
            </p:cNvPr>
            <p:cNvSpPr/>
            <p:nvPr/>
          </p:nvSpPr>
          <p:spPr>
            <a:xfrm rot="220484">
              <a:off x="281011" y="2367801"/>
              <a:ext cx="1073526" cy="4560549"/>
            </a:xfrm>
            <a:prstGeom prst="triangle">
              <a:avLst/>
            </a:prstGeom>
            <a:solidFill>
              <a:srgbClr val="FFC9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6" name="Triângulo Retângulo 5">
              <a:extLst>
                <a:ext uri="{FF2B5EF4-FFF2-40B4-BE49-F238E27FC236}">
                  <a16:creationId xmlns:a16="http://schemas.microsoft.com/office/drawing/2014/main" id="{4C68C22B-9C84-884D-8D98-61C628B42FF7}"/>
                </a:ext>
              </a:extLst>
            </p:cNvPr>
            <p:cNvSpPr/>
            <p:nvPr/>
          </p:nvSpPr>
          <p:spPr>
            <a:xfrm rot="10800000" flipH="1">
              <a:off x="0" y="-1"/>
              <a:ext cx="1620456" cy="7847635"/>
            </a:xfrm>
            <a:prstGeom prst="rtTriangle">
              <a:avLst/>
            </a:prstGeom>
            <a:solidFill>
              <a:srgbClr val="ED33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1" name="Triângulo isósceles 10">
              <a:extLst>
                <a:ext uri="{FF2B5EF4-FFF2-40B4-BE49-F238E27FC236}">
                  <a16:creationId xmlns:a16="http://schemas.microsoft.com/office/drawing/2014/main" id="{A51B48B9-538B-1736-74F5-EEEB5F19D366}"/>
                </a:ext>
              </a:extLst>
            </p:cNvPr>
            <p:cNvSpPr/>
            <p:nvPr/>
          </p:nvSpPr>
          <p:spPr>
            <a:xfrm rot="11086949">
              <a:off x="10891425" y="-234574"/>
              <a:ext cx="1073526" cy="4560549"/>
            </a:xfrm>
            <a:prstGeom prst="triangle">
              <a:avLst/>
            </a:prstGeom>
            <a:solidFill>
              <a:srgbClr val="4065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0" name="Triângulo Retângulo 9">
              <a:extLst>
                <a:ext uri="{FF2B5EF4-FFF2-40B4-BE49-F238E27FC236}">
                  <a16:creationId xmlns:a16="http://schemas.microsoft.com/office/drawing/2014/main" id="{7334E7EA-9987-AD7D-3737-A478D5502AB5}"/>
                </a:ext>
              </a:extLst>
            </p:cNvPr>
            <p:cNvSpPr/>
            <p:nvPr/>
          </p:nvSpPr>
          <p:spPr>
            <a:xfrm flipH="1">
              <a:off x="10567465" y="-899464"/>
              <a:ext cx="1620456" cy="7847635"/>
            </a:xfrm>
            <a:prstGeom prst="rtTriangle">
              <a:avLst/>
            </a:prstGeom>
            <a:solidFill>
              <a:srgbClr val="30B4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sp>
          <p:nvSpPr>
            <p:cNvPr id="16" name="CaixaDeTexto 15">
              <a:extLst>
                <a:ext uri="{FF2B5EF4-FFF2-40B4-BE49-F238E27FC236}">
                  <a16:creationId xmlns:a16="http://schemas.microsoft.com/office/drawing/2014/main" id="{E11F84A8-1973-E6A4-B528-91115F3264A0}"/>
                </a:ext>
              </a:extLst>
            </p:cNvPr>
            <p:cNvSpPr txBox="1"/>
            <p:nvPr/>
          </p:nvSpPr>
          <p:spPr>
            <a:xfrm>
              <a:off x="2634949" y="6627168"/>
              <a:ext cx="6614932" cy="2308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tabLst>
                  <a:tab pos="2700020" algn="ctr"/>
                  <a:tab pos="5400040" algn="r"/>
                </a:tabLst>
              </a:pPr>
              <a:r>
                <a:rPr lang="pt-BR" sz="900" dirty="0">
                  <a:solidFill>
                    <a:schemeClr val="bg2">
                      <a:lumMod val="75000"/>
                    </a:schemeClr>
                  </a:solidFill>
                  <a:effectLst/>
                  <a:latin typeface="Cambria" panose="020405030504060302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Devocionais de Páscoa - 2023 Editora Cultura Cristã e Secretaria Nacional do Trabalho da Infância da IPB</a:t>
              </a:r>
              <a:endParaRPr lang="pt-BR" sz="1100" dirty="0">
                <a:solidFill>
                  <a:schemeClr val="bg2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pic>
          <p:nvPicPr>
            <p:cNvPr id="4" name="Imagem 3" descr="Logotipo, Ícone&#10;&#10;Descrição gerada automaticamente">
              <a:extLst>
                <a:ext uri="{FF2B5EF4-FFF2-40B4-BE49-F238E27FC236}">
                  <a16:creationId xmlns:a16="http://schemas.microsoft.com/office/drawing/2014/main" id="{B67D2671-DB85-A7FD-A94E-62813B47D5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78588" y="1552334"/>
              <a:ext cx="3834823" cy="37533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21790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212</Words>
  <Application>Microsoft Office PowerPoint</Application>
  <PresentationFormat>Widescreen</PresentationFormat>
  <Paragraphs>16</Paragraphs>
  <Slides>13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19" baseType="lpstr">
      <vt:lpstr>Abadi</vt:lpstr>
      <vt:lpstr>Arial</vt:lpstr>
      <vt:lpstr>Calibri</vt:lpstr>
      <vt:lpstr>Calibri Light</vt:lpstr>
      <vt:lpstr>Cambria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Marcia Barbutti</dc:creator>
  <cp:lastModifiedBy>Marcia Barbutti</cp:lastModifiedBy>
  <cp:revision>3</cp:revision>
  <dcterms:created xsi:type="dcterms:W3CDTF">2023-03-22T19:59:14Z</dcterms:created>
  <dcterms:modified xsi:type="dcterms:W3CDTF">2023-03-23T01:40:39Z</dcterms:modified>
</cp:coreProperties>
</file>